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20" d="100"/>
          <a:sy n="120" d="100"/>
        </p:scale>
        <p:origin x="120"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eyonna" userId="ef04a6d70c61b166" providerId="LiveId" clId="{90272088-60F7-4D71-9446-F829DE69F543}"/>
    <pc:docChg chg="modSld">
      <pc:chgData name="Brieyonna" userId="ef04a6d70c61b166" providerId="LiveId" clId="{90272088-60F7-4D71-9446-F829DE69F543}" dt="2021-12-07T23:59:19.843" v="0" actId="1076"/>
      <pc:docMkLst>
        <pc:docMk/>
      </pc:docMkLst>
      <pc:sldChg chg="modSp mod">
        <pc:chgData name="Brieyonna" userId="ef04a6d70c61b166" providerId="LiveId" clId="{90272088-60F7-4D71-9446-F829DE69F543}" dt="2021-12-07T23:59:19.843" v="0" actId="1076"/>
        <pc:sldMkLst>
          <pc:docMk/>
          <pc:sldMk cId="1869260063" sldId="256"/>
        </pc:sldMkLst>
        <pc:spChg chg="mod">
          <ac:chgData name="Brieyonna" userId="ef04a6d70c61b166" providerId="LiveId" clId="{90272088-60F7-4D71-9446-F829DE69F543}" dt="2021-12-07T23:59:19.843" v="0" actId="1076"/>
          <ac:spMkLst>
            <pc:docMk/>
            <pc:sldMk cId="1869260063" sldId="256"/>
            <ac:spMk id="3" creationId="{4548D029-5150-4079-BFE4-29DD32C4E6A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12/7/2021</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12/7/2021</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12/7/2021</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12/7/2021</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12/7/2021</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AE4FF-2FDA-41A1-B7D2-E78628AFA6D4}"/>
              </a:ext>
            </a:extLst>
          </p:cNvPr>
          <p:cNvSpPr>
            <a:spLocks noGrp="1"/>
          </p:cNvSpPr>
          <p:nvPr>
            <p:ph type="ctrTitle"/>
          </p:nvPr>
        </p:nvSpPr>
        <p:spPr>
          <a:xfrm>
            <a:off x="1915128" y="1232451"/>
            <a:ext cx="8361229" cy="1887929"/>
          </a:xfrm>
        </p:spPr>
        <p:txBody>
          <a:bodyPr/>
          <a:lstStyle/>
          <a:p>
            <a:r>
              <a:rPr lang="en-US" dirty="0"/>
              <a:t>Cancellation policy</a:t>
            </a:r>
          </a:p>
        </p:txBody>
      </p:sp>
      <p:sp>
        <p:nvSpPr>
          <p:cNvPr id="3" name="Subtitle 2">
            <a:extLst>
              <a:ext uri="{FF2B5EF4-FFF2-40B4-BE49-F238E27FC236}">
                <a16:creationId xmlns:a16="http://schemas.microsoft.com/office/drawing/2014/main" id="{4548D029-5150-4079-BFE4-29DD32C4E6AA}"/>
              </a:ext>
            </a:extLst>
          </p:cNvPr>
          <p:cNvSpPr>
            <a:spLocks noGrp="1"/>
          </p:cNvSpPr>
          <p:nvPr>
            <p:ph type="subTitle" idx="1"/>
          </p:nvPr>
        </p:nvSpPr>
        <p:spPr>
          <a:xfrm>
            <a:off x="2679905" y="2886324"/>
            <a:ext cx="6831673" cy="2162755"/>
          </a:xfrm>
        </p:spPr>
        <p:txBody>
          <a:bodyPr>
            <a:normAutofit fontScale="77500" lnSpcReduction="20000"/>
          </a:bodyPr>
          <a:lstStyle/>
          <a:p>
            <a:r>
              <a:rPr lang="en-US" b="0" i="0" dirty="0">
                <a:solidFill>
                  <a:srgbClr val="000000"/>
                </a:solidFill>
                <a:effectLst/>
                <a:latin typeface="dancingscript-regular"/>
              </a:rPr>
              <a:t>THERE WILL BE NO REFUNDS ON DEPOSITS, however you can rebook ONCE within the timeframe of 1 month, as long as you call to rebook 24 hours in advance. ANY CANELLATIONS HAVE TO BE DONE 24 HOURS IN ADVANCE OR YOU WILL NOT BE ABLE TO RESCEDUALE WITH THAT SAME DEPOSIT, you will then have to place another deposit. There will be a 15-minute grace time for your appointment anything beyond that your appointment may be canceled.</a:t>
            </a:r>
            <a:endParaRPr lang="en-US" dirty="0"/>
          </a:p>
        </p:txBody>
      </p:sp>
    </p:spTree>
    <p:extLst>
      <p:ext uri="{BB962C8B-B14F-4D97-AF65-F5344CB8AC3E}">
        <p14:creationId xmlns:p14="http://schemas.microsoft.com/office/powerpoint/2010/main" val="186926006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{71B5BBAB-A592-4257-8679-04E04356DB0F}tf10001105</Template>
  <TotalTime>0</TotalTime>
  <Words>85</Words>
  <Application>Microsoft Office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dancingscript-regular</vt:lpstr>
      <vt:lpstr>Franklin Gothic Book</vt:lpstr>
      <vt:lpstr>Crop</vt:lpstr>
      <vt:lpstr>Cancellation policy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Cancellation policy</dc:title>
  <dc:creator>Brieyonna</dc:creator>
  <cp:lastModifiedBy>Brieyonna</cp:lastModifiedBy>
  <cp:revision>1</cp:revision>
  <dcterms:created xsi:type="dcterms:W3CDTF">2021-12-07T23:44:48Z</dcterms:created>
  <dcterms:modified xsi:type="dcterms:W3CDTF">2021-12-07T23:59:27Z</dcterms:modified>
</cp:coreProperties>
</file>